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21945600" cy="32918400"/>
  <p:notesSz cx="7315200" cy="9601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-1584" y="-156"/>
      </p:cViewPr>
      <p:guideLst>
        <p:guide orient="horz" pos="10368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19425" y="720075"/>
            <a:ext cx="4877024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49" cy="4320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49" cy="4320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219425" y="720075"/>
            <a:ext cx="4877024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31500" y="4560550"/>
            <a:ext cx="5852149" cy="4320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219425" y="720075"/>
            <a:ext cx="4877024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50875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8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7269479" y="30510487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8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549907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288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508759" y="1752607"/>
            <a:ext cx="18928080" cy="6362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0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529589" y="9742170"/>
            <a:ext cx="20886421" cy="189280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12192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SzPct val="100298"/>
              <a:buFont typeface="Arial"/>
              <a:buChar char="•"/>
              <a:defRPr sz="67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1879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9931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743200" marR="0" lvl="2" indent="-2540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840480" marR="0" lvl="3" indent="-2768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937760" marR="0" lvl="4" indent="-28193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035040" marR="0" lvl="5" indent="-27432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132319" marR="0" lvl="6" indent="-2794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229600" marR="0" lvl="7" indent="-2844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326880" marR="0" lvl="8" indent="-2768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150875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7269479" y="30510487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1549907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288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122419" y="13335000"/>
            <a:ext cx="27896821" cy="47320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0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-5478779" y="8740140"/>
            <a:ext cx="27896821" cy="139217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12192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SzPct val="100298"/>
              <a:buFont typeface="Arial"/>
              <a:buChar char="•"/>
              <a:defRPr sz="67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1879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9931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743200" marR="0" lvl="2" indent="-2540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840480" marR="0" lvl="3" indent="-2768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937760" marR="0" lvl="4" indent="-28193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035040" marR="0" lvl="5" indent="-27432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132319" marR="0" lvl="6" indent="-2794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229600" marR="0" lvl="7" indent="-2844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326880" marR="0" lvl="8" indent="-2768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150875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7269479" y="30510487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1549907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288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645919" y="5387342"/>
            <a:ext cx="18653759" cy="1146047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2743200" y="17289781"/>
            <a:ext cx="16459200" cy="79476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Font typeface="Arial"/>
              <a:buNone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97280" marR="0" lvl="1" indent="-5080" algn="ctr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94560" marR="0" lvl="2" indent="-10160" algn="ctr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91840" marR="0" lvl="3" indent="-2540" algn="ctr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389120" marR="0" lvl="4" indent="-7620" algn="ctr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486400" marR="0" lvl="5" indent="0" algn="ctr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583680" marR="0" lvl="6" indent="-5080" algn="ctr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7680960" marR="0" lvl="7" indent="-10159" algn="ctr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8778240" marR="0" lvl="8" indent="-2540" algn="ctr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150875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7269479" y="30510487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1549907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288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508759" y="1752607"/>
            <a:ext cx="18928080" cy="6362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0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1508759" y="8763000"/>
            <a:ext cx="18928080" cy="208864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12192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SzPct val="100298"/>
              <a:buFont typeface="Arial"/>
              <a:buChar char="•"/>
              <a:defRPr sz="67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1879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9931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743200" marR="0" lvl="2" indent="-2540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840480" marR="0" lvl="3" indent="-2768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937760" marR="0" lvl="4" indent="-28193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035040" marR="0" lvl="5" indent="-27432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132319" marR="0" lvl="6" indent="-2794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229600" marR="0" lvl="7" indent="-2844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326880" marR="0" lvl="8" indent="-2768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150875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7269479" y="30510487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1549907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288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1497330" y="8206749"/>
            <a:ext cx="18928080" cy="136931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497330" y="22029429"/>
            <a:ext cx="18928080" cy="72008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Font typeface="Arial"/>
              <a:buNone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97280" marR="0" lvl="1" indent="-5080" algn="l" rtl="0">
              <a:lnSpc>
                <a:spcPct val="90000"/>
              </a:lnSpc>
              <a:spcBef>
                <a:spcPts val="1200"/>
              </a:spcBef>
              <a:buClr>
                <a:srgbClr val="888888"/>
              </a:buClr>
              <a:buFont typeface="Arial"/>
              <a:buNone/>
              <a:defRPr sz="4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94560" marR="0" lvl="2" indent="-10160" algn="l" rtl="0">
              <a:lnSpc>
                <a:spcPct val="90000"/>
              </a:lnSpc>
              <a:spcBef>
                <a:spcPts val="1200"/>
              </a:spcBef>
              <a:buClr>
                <a:srgbClr val="888888"/>
              </a:buClr>
              <a:buFont typeface="Arial"/>
              <a:buNone/>
              <a:defRPr sz="43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91840" marR="0" lvl="3" indent="-2540" algn="l" rtl="0">
              <a:lnSpc>
                <a:spcPct val="90000"/>
              </a:lnSpc>
              <a:spcBef>
                <a:spcPts val="1200"/>
              </a:spcBef>
              <a:buClr>
                <a:srgbClr val="888888"/>
              </a:buClr>
              <a:buFont typeface="Arial"/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389120" marR="0" lvl="4" indent="-7620" algn="l" rtl="0">
              <a:lnSpc>
                <a:spcPct val="90000"/>
              </a:lnSpc>
              <a:spcBef>
                <a:spcPts val="1200"/>
              </a:spcBef>
              <a:buClr>
                <a:srgbClr val="888888"/>
              </a:buClr>
              <a:buFont typeface="Arial"/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486400" marR="0" lvl="5" indent="0" algn="l" rtl="0">
              <a:lnSpc>
                <a:spcPct val="90000"/>
              </a:lnSpc>
              <a:spcBef>
                <a:spcPts val="1200"/>
              </a:spcBef>
              <a:buClr>
                <a:srgbClr val="888888"/>
              </a:buClr>
              <a:buFont typeface="Arial"/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583680" marR="0" lvl="6" indent="-5080" algn="l" rtl="0">
              <a:lnSpc>
                <a:spcPct val="90000"/>
              </a:lnSpc>
              <a:spcBef>
                <a:spcPts val="1200"/>
              </a:spcBef>
              <a:buClr>
                <a:srgbClr val="888888"/>
              </a:buClr>
              <a:buFont typeface="Arial"/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7680960" marR="0" lvl="7" indent="-10159" algn="l" rtl="0">
              <a:lnSpc>
                <a:spcPct val="90000"/>
              </a:lnSpc>
              <a:spcBef>
                <a:spcPts val="1200"/>
              </a:spcBef>
              <a:buClr>
                <a:srgbClr val="888888"/>
              </a:buClr>
              <a:buFont typeface="Arial"/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8778240" marR="0" lvl="8" indent="-2540" algn="l" rtl="0">
              <a:lnSpc>
                <a:spcPct val="90000"/>
              </a:lnSpc>
              <a:spcBef>
                <a:spcPts val="1200"/>
              </a:spcBef>
              <a:buClr>
                <a:srgbClr val="888888"/>
              </a:buClr>
              <a:buFont typeface="Arial"/>
              <a:buNone/>
              <a:defRPr sz="384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150875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7269479" y="30510487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1549907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288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1508759" y="1752607"/>
            <a:ext cx="18928080" cy="6362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0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508759" y="8763000"/>
            <a:ext cx="9326879" cy="208864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12192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SzPct val="100298"/>
              <a:buFont typeface="Arial"/>
              <a:buChar char="•"/>
              <a:defRPr sz="67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1879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9931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743200" marR="0" lvl="2" indent="-2540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840480" marR="0" lvl="3" indent="-2768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937760" marR="0" lvl="4" indent="-28193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035040" marR="0" lvl="5" indent="-27432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132319" marR="0" lvl="6" indent="-2794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229600" marR="0" lvl="7" indent="-2844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326880" marR="0" lvl="8" indent="-2768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11109960" y="8763000"/>
            <a:ext cx="9326879" cy="208864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12192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SzPct val="100298"/>
              <a:buFont typeface="Arial"/>
              <a:buChar char="•"/>
              <a:defRPr sz="67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1879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9931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743200" marR="0" lvl="2" indent="-2540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840480" marR="0" lvl="3" indent="-2768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937760" marR="0" lvl="4" indent="-28193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035040" marR="0" lvl="5" indent="-27432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132319" marR="0" lvl="6" indent="-2794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229600" marR="0" lvl="7" indent="-2844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326880" marR="0" lvl="8" indent="-2768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150875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7269479" y="30510487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1549907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288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511617" y="1752607"/>
            <a:ext cx="18928080" cy="6362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0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511620" y="8069582"/>
            <a:ext cx="9284015" cy="39547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97280" marR="0" lvl="1" indent="-50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94560" marR="0" lvl="2" indent="-101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432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91840" marR="0" lvl="3" indent="-254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389120" marR="0" lvl="4" indent="-762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486400" marR="0" lvl="5" indent="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583680" marR="0" lvl="6" indent="-50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7680960" marR="0" lvl="7" indent="-101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8778240" marR="0" lvl="8" indent="-254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1511620" y="12024360"/>
            <a:ext cx="9284015" cy="176860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12192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SzPct val="100298"/>
              <a:buFont typeface="Arial"/>
              <a:buChar char="•"/>
              <a:defRPr sz="67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1879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9931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743200" marR="0" lvl="2" indent="-2540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840480" marR="0" lvl="3" indent="-2768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937760" marR="0" lvl="4" indent="-28193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035040" marR="0" lvl="5" indent="-27432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132319" marR="0" lvl="6" indent="-2794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229600" marR="0" lvl="7" indent="-2844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326880" marR="0" lvl="8" indent="-2768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11109960" y="8069582"/>
            <a:ext cx="9329737" cy="39547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Font typeface="Arial"/>
              <a:buNone/>
              <a:defRPr sz="576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97280" marR="0" lvl="1" indent="-50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94560" marR="0" lvl="2" indent="-101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432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91840" marR="0" lvl="3" indent="-254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389120" marR="0" lvl="4" indent="-762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486400" marR="0" lvl="5" indent="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583680" marR="0" lvl="6" indent="-50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7680960" marR="0" lvl="7" indent="-101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8778240" marR="0" lvl="8" indent="-254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84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11109960" y="12024360"/>
            <a:ext cx="9329737" cy="176860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12192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SzPct val="100298"/>
              <a:buFont typeface="Arial"/>
              <a:buChar char="•"/>
              <a:defRPr sz="67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1879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9931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743200" marR="0" lvl="2" indent="-2540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840480" marR="0" lvl="3" indent="-2768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937760" marR="0" lvl="4" indent="-28193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035040" marR="0" lvl="5" indent="-27432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132319" marR="0" lvl="6" indent="-2794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229600" marR="0" lvl="7" indent="-2844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326880" marR="0" lvl="8" indent="-2768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150875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7269479" y="30510487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1549907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288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1508759" y="1752607"/>
            <a:ext cx="18928080" cy="6362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0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150875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7269479" y="30510487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549907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288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511619" y="2194559"/>
            <a:ext cx="7078027" cy="7680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76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9329738" y="4739646"/>
            <a:ext cx="11109960" cy="2339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60959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SzPct val="99740"/>
              <a:buFont typeface="Arial"/>
              <a:buChar char="•"/>
              <a:defRPr sz="76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1270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298"/>
              <a:buFont typeface="Arial"/>
              <a:buChar char="•"/>
              <a:defRPr sz="67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743200" marR="0" lvl="2" indent="-19303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9931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840480" marR="0" lvl="3" indent="-24637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937760" marR="0" lvl="4" indent="-2514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035040" marR="0" lvl="5" indent="-24384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132319" marR="0" lvl="6" indent="-24891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229600" marR="0" lvl="7" indent="-2540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326880" marR="0" lvl="8" indent="-2463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Font typeface="Arial"/>
              <a:buNone/>
              <a:defRPr sz="38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97280" marR="0" lvl="1" indent="-50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3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94560" marR="0" lvl="2" indent="-101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91840" marR="0" lvl="3" indent="-254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389120" marR="0" lvl="4" indent="-762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486400" marR="0" lvl="5" indent="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583680" marR="0" lvl="6" indent="-50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7680960" marR="0" lvl="7" indent="-101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8778240" marR="0" lvl="8" indent="-254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150875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7269479" y="30510487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549907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288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511619" y="2194559"/>
            <a:ext cx="7078027" cy="76809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76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9329738" y="4739646"/>
            <a:ext cx="11109960" cy="2339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Font typeface="Arial"/>
              <a:buNone/>
              <a:defRPr sz="76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97280" marR="0" lvl="1" indent="-50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67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94560" marR="0" lvl="2" indent="-101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91840" marR="0" lvl="3" indent="-254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389120" marR="0" lvl="4" indent="-762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486400" marR="0" lvl="5" indent="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583680" marR="0" lvl="6" indent="-50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7680960" marR="0" lvl="7" indent="-101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8778240" marR="0" lvl="8" indent="-254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Font typeface="Arial"/>
              <a:buNone/>
              <a:defRPr sz="38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97280" marR="0" lvl="1" indent="-50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33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194560" marR="0" lvl="2" indent="-101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8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291840" marR="0" lvl="3" indent="-254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389120" marR="0" lvl="4" indent="-762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5486400" marR="0" lvl="5" indent="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6583680" marR="0" lvl="6" indent="-50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7680960" marR="0" lvl="7" indent="-101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8778240" marR="0" lvl="8" indent="-254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150875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7269479" y="30510487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549907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8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288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74000">
              <a:srgbClr val="B3D1EC"/>
            </a:gs>
            <a:gs pos="83000">
              <a:srgbClr val="B3D1EC"/>
            </a:gs>
            <a:gs pos="100000">
              <a:srgbClr val="CCE0F2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508759" y="1752607"/>
            <a:ext cx="18928080" cy="63627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105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508759" y="8763000"/>
            <a:ext cx="18928080" cy="208864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48640" marR="0" lvl="0" indent="-121920" algn="l" rtl="0">
              <a:lnSpc>
                <a:spcPct val="90000"/>
              </a:lnSpc>
              <a:spcBef>
                <a:spcPts val="2400"/>
              </a:spcBef>
              <a:buClr>
                <a:schemeClr val="dk1"/>
              </a:buClr>
              <a:buSzPct val="100298"/>
              <a:buFont typeface="Arial"/>
              <a:buChar char="•"/>
              <a:defRPr sz="671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645920" marR="0" lvl="1" indent="-1879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99310"/>
              <a:buFont typeface="Arial"/>
              <a:buChar char="•"/>
              <a:defRPr sz="57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2743200" marR="0" lvl="2" indent="-2540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0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3840480" marR="0" lvl="3" indent="-27685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4937760" marR="0" lvl="4" indent="-281939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6035040" marR="0" lvl="5" indent="-27432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7132319" marR="0" lvl="6" indent="-27940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8229600" marR="0" lvl="7" indent="-28448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9326880" marR="0" lvl="8" indent="-276860" algn="l" rtl="0">
              <a:lnSpc>
                <a:spcPct val="90000"/>
              </a:lnSpc>
              <a:spcBef>
                <a:spcPts val="1200"/>
              </a:spcBef>
              <a:buClr>
                <a:schemeClr val="dk1"/>
              </a:buClr>
              <a:buSzPct val="100465"/>
              <a:buFont typeface="Arial"/>
              <a:buChar char="•"/>
              <a:defRPr sz="43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150875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28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7269479" y="30510487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8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02259" marR="0" lvl="1" indent="-3758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404518" marR="0" lvl="2" indent="-751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106778" marR="0" lvl="3" indent="-1127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809037" marR="0" lvl="4" indent="-2337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11296" marR="0" lvl="5" indent="-6096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13555" marR="0" lvl="6" indent="-985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915814" marR="0" lvl="7" indent="-913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618074" marR="0" lvl="8" indent="-4674" algn="l" rtl="0">
              <a:spcBef>
                <a:spcPts val="0"/>
              </a:spcBef>
              <a:buNone/>
              <a:defRPr sz="2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5499079" y="30510487"/>
            <a:ext cx="4937760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8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288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100000">
              <a:srgbClr val="BBD6EE"/>
            </a:gs>
          </a:gsLst>
          <a:lin ang="5400012" scaled="0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495300" y="3037113"/>
            <a:ext cx="10248900" cy="9144000"/>
          </a:xfrm>
          <a:prstGeom prst="roundRect">
            <a:avLst>
              <a:gd name="adj" fmla="val 4445"/>
            </a:avLst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where information goes</a:t>
            </a:r>
          </a:p>
        </p:txBody>
      </p:sp>
      <p:sp>
        <p:nvSpPr>
          <p:cNvPr id="85" name="Shape 85"/>
          <p:cNvSpPr/>
          <p:nvPr/>
        </p:nvSpPr>
        <p:spPr>
          <a:xfrm>
            <a:off x="495300" y="12568989"/>
            <a:ext cx="10248900" cy="9144000"/>
          </a:xfrm>
          <a:prstGeom prst="roundRect">
            <a:avLst>
              <a:gd name="adj" fmla="val 4445"/>
            </a:avLst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where information goes</a:t>
            </a:r>
          </a:p>
        </p:txBody>
      </p:sp>
      <p:sp>
        <p:nvSpPr>
          <p:cNvPr id="86" name="Shape 86"/>
          <p:cNvSpPr/>
          <p:nvPr/>
        </p:nvSpPr>
        <p:spPr>
          <a:xfrm>
            <a:off x="11201400" y="3037113"/>
            <a:ext cx="10248900" cy="9144000"/>
          </a:xfrm>
          <a:prstGeom prst="roundRect">
            <a:avLst>
              <a:gd name="adj" fmla="val 4445"/>
            </a:avLst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where information goes</a:t>
            </a:r>
          </a:p>
        </p:txBody>
      </p:sp>
      <p:sp>
        <p:nvSpPr>
          <p:cNvPr id="87" name="Shape 87"/>
          <p:cNvSpPr/>
          <p:nvPr/>
        </p:nvSpPr>
        <p:spPr>
          <a:xfrm>
            <a:off x="11201400" y="12568988"/>
            <a:ext cx="10248900" cy="13371095"/>
          </a:xfrm>
          <a:prstGeom prst="roundRect">
            <a:avLst>
              <a:gd name="adj" fmla="val 4445"/>
            </a:avLst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where information goes</a:t>
            </a:r>
          </a:p>
        </p:txBody>
      </p:sp>
      <p:sp>
        <p:nvSpPr>
          <p:cNvPr id="88" name="Shape 88"/>
          <p:cNvSpPr/>
          <p:nvPr/>
        </p:nvSpPr>
        <p:spPr>
          <a:xfrm>
            <a:off x="495300" y="22394778"/>
            <a:ext cx="10248900" cy="9990222"/>
          </a:xfrm>
          <a:prstGeom prst="roundRect">
            <a:avLst>
              <a:gd name="adj" fmla="val 4482"/>
            </a:avLst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where information goes</a:t>
            </a:r>
          </a:p>
        </p:txBody>
      </p:sp>
      <p:sp>
        <p:nvSpPr>
          <p:cNvPr id="89" name="Shape 89"/>
          <p:cNvSpPr/>
          <p:nvPr/>
        </p:nvSpPr>
        <p:spPr>
          <a:xfrm>
            <a:off x="495300" y="495300"/>
            <a:ext cx="20955000" cy="2186195"/>
          </a:xfrm>
          <a:prstGeom prst="roundRect">
            <a:avLst>
              <a:gd name="adj" fmla="val 18436"/>
            </a:avLst>
          </a:prstGeom>
          <a:solidFill>
            <a:schemeClr val="lt1"/>
          </a:solidFill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15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of the project</a:t>
            </a:r>
          </a:p>
        </p:txBody>
      </p:sp>
      <p:sp>
        <p:nvSpPr>
          <p:cNvPr id="90" name="Shape 90"/>
          <p:cNvSpPr/>
          <p:nvPr/>
        </p:nvSpPr>
        <p:spPr>
          <a:xfrm>
            <a:off x="11201400" y="26621871"/>
            <a:ext cx="10248900" cy="5763129"/>
          </a:xfrm>
          <a:prstGeom prst="roundRect">
            <a:avLst>
              <a:gd name="adj" fmla="val 8463"/>
            </a:avLst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Text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where information goes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6F9FC"/>
            </a:gs>
            <a:gs pos="100000">
              <a:srgbClr val="BBD6EE"/>
            </a:gs>
          </a:gsLst>
          <a:lin ang="5400000" scaled="0"/>
        </a:gra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/>
        </p:nvSpPr>
        <p:spPr>
          <a:xfrm>
            <a:off x="11468100" y="495300"/>
            <a:ext cx="9982199" cy="31889699"/>
          </a:xfrm>
          <a:prstGeom prst="roundRect">
            <a:avLst>
              <a:gd name="adj" fmla="val 4445"/>
            </a:avLst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Right side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where information goes</a:t>
            </a:r>
          </a:p>
        </p:txBody>
      </p:sp>
      <p:sp>
        <p:nvSpPr>
          <p:cNvPr id="96" name="Shape 96"/>
          <p:cNvSpPr/>
          <p:nvPr/>
        </p:nvSpPr>
        <p:spPr>
          <a:xfrm>
            <a:off x="495300" y="495300"/>
            <a:ext cx="9982199" cy="31889699"/>
          </a:xfrm>
          <a:prstGeom prst="roundRect">
            <a:avLst>
              <a:gd name="adj" fmla="val 4445"/>
            </a:avLst>
          </a:prstGeom>
          <a:solidFill>
            <a:schemeClr val="l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  <a:effectLst>
            <a:outerShdw blurRad="50799" dist="38100" dir="2700000" algn="tl" rotWithShape="0">
              <a:srgbClr val="000000">
                <a:alpha val="40000"/>
              </a:srgb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Left Side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where information goes</a:t>
            </a:r>
          </a:p>
        </p:txBody>
      </p:sp>
      <p:cxnSp>
        <p:nvCxnSpPr>
          <p:cNvPr id="97" name="Shape 97"/>
          <p:cNvCxnSpPr/>
          <p:nvPr/>
        </p:nvCxnSpPr>
        <p:spPr>
          <a:xfrm>
            <a:off x="10972800" y="0"/>
            <a:ext cx="0" cy="329184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Custom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Ellen Getts</dc:creator>
  <cp:lastModifiedBy>gettsm</cp:lastModifiedBy>
  <cp:revision>1</cp:revision>
  <dcterms:modified xsi:type="dcterms:W3CDTF">2017-02-01T21:22:40Z</dcterms:modified>
</cp:coreProperties>
</file>